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8" r:id="rId2"/>
    <p:sldId id="288" r:id="rId3"/>
    <p:sldId id="286" r:id="rId4"/>
    <p:sldId id="306" r:id="rId5"/>
    <p:sldId id="289" r:id="rId6"/>
    <p:sldId id="287" r:id="rId7"/>
    <p:sldId id="292" r:id="rId8"/>
    <p:sldId id="310" r:id="rId9"/>
    <p:sldId id="290" r:id="rId10"/>
    <p:sldId id="291" r:id="rId11"/>
    <p:sldId id="293" r:id="rId12"/>
    <p:sldId id="295" r:id="rId13"/>
    <p:sldId id="299" r:id="rId14"/>
    <p:sldId id="300" r:id="rId15"/>
    <p:sldId id="302" r:id="rId16"/>
    <p:sldId id="303" r:id="rId17"/>
    <p:sldId id="304" r:id="rId18"/>
    <p:sldId id="296" r:id="rId19"/>
    <p:sldId id="309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85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Качан Ольга Викторовна" userId="c9c27c0e-5e6d-4817-9927-3cffff28abc8" providerId="ADAL" clId="{7E530A53-98F8-4A3D-8F58-F8B6D170B523}"/>
    <pc:docChg chg="custSel delSld modSld">
      <pc:chgData name="Качан Ольга Викторовна" userId="c9c27c0e-5e6d-4817-9927-3cffff28abc8" providerId="ADAL" clId="{7E530A53-98F8-4A3D-8F58-F8B6D170B523}" dt="2024-01-09T06:13:41.403" v="574" actId="20577"/>
      <pc:docMkLst>
        <pc:docMk/>
      </pc:docMkLst>
      <pc:sldChg chg="modSp">
        <pc:chgData name="Качан Ольга Викторовна" userId="c9c27c0e-5e6d-4817-9927-3cffff28abc8" providerId="ADAL" clId="{7E530A53-98F8-4A3D-8F58-F8B6D170B523}" dt="2024-01-09T03:37:01.384" v="447" actId="20577"/>
        <pc:sldMkLst>
          <pc:docMk/>
          <pc:sldMk cId="3962201897" sldId="256"/>
        </pc:sldMkLst>
        <pc:spChg chg="mod">
          <ac:chgData name="Качан Ольга Викторовна" userId="c9c27c0e-5e6d-4817-9927-3cffff28abc8" providerId="ADAL" clId="{7E530A53-98F8-4A3D-8F58-F8B6D170B523}" dt="2024-01-09T03:37:01.384" v="447" actId="20577"/>
          <ac:spMkLst>
            <pc:docMk/>
            <pc:sldMk cId="3962201897" sldId="256"/>
            <ac:spMk id="9" creationId="{D0F99D9E-14E9-4885-8B24-40B3BC3D97D7}"/>
          </ac:spMkLst>
        </pc:spChg>
      </pc:sldChg>
      <pc:sldChg chg="del">
        <pc:chgData name="Качан Ольга Викторовна" userId="c9c27c0e-5e6d-4817-9927-3cffff28abc8" providerId="ADAL" clId="{7E530A53-98F8-4A3D-8F58-F8B6D170B523}" dt="2024-01-09T03:20:41.771" v="1" actId="2696"/>
        <pc:sldMkLst>
          <pc:docMk/>
          <pc:sldMk cId="2505180383" sldId="258"/>
        </pc:sldMkLst>
      </pc:sldChg>
      <pc:sldChg chg="del">
        <pc:chgData name="Качан Ольга Викторовна" userId="c9c27c0e-5e6d-4817-9927-3cffff28abc8" providerId="ADAL" clId="{7E530A53-98F8-4A3D-8F58-F8B6D170B523}" dt="2024-01-09T03:20:43.808" v="2" actId="2696"/>
        <pc:sldMkLst>
          <pc:docMk/>
          <pc:sldMk cId="3661889616" sldId="259"/>
        </pc:sldMkLst>
      </pc:sldChg>
      <pc:sldChg chg="del">
        <pc:chgData name="Качан Ольга Викторовна" userId="c9c27c0e-5e6d-4817-9927-3cffff28abc8" providerId="ADAL" clId="{7E530A53-98F8-4A3D-8F58-F8B6D170B523}" dt="2024-01-09T03:20:45.828" v="3" actId="2696"/>
        <pc:sldMkLst>
          <pc:docMk/>
          <pc:sldMk cId="2105055145" sldId="260"/>
        </pc:sldMkLst>
      </pc:sldChg>
      <pc:sldChg chg="del">
        <pc:chgData name="Качан Ольга Викторовна" userId="c9c27c0e-5e6d-4817-9927-3cffff28abc8" providerId="ADAL" clId="{7E530A53-98F8-4A3D-8F58-F8B6D170B523}" dt="2024-01-09T03:20:49.795" v="5" actId="2696"/>
        <pc:sldMkLst>
          <pc:docMk/>
          <pc:sldMk cId="2450486964" sldId="263"/>
        </pc:sldMkLst>
      </pc:sldChg>
      <pc:sldChg chg="del">
        <pc:chgData name="Качан Ольга Викторовна" userId="c9c27c0e-5e6d-4817-9927-3cffff28abc8" providerId="ADAL" clId="{7E530A53-98F8-4A3D-8F58-F8B6D170B523}" dt="2024-01-09T03:20:53.620" v="7" actId="2696"/>
        <pc:sldMkLst>
          <pc:docMk/>
          <pc:sldMk cId="1512059573" sldId="266"/>
        </pc:sldMkLst>
      </pc:sldChg>
      <pc:sldChg chg="del">
        <pc:chgData name="Качан Ольга Викторовна" userId="c9c27c0e-5e6d-4817-9927-3cffff28abc8" providerId="ADAL" clId="{7E530A53-98F8-4A3D-8F58-F8B6D170B523}" dt="2024-01-09T03:20:51.602" v="6" actId="2696"/>
        <pc:sldMkLst>
          <pc:docMk/>
          <pc:sldMk cId="1024299820" sldId="274"/>
        </pc:sldMkLst>
      </pc:sldChg>
      <pc:sldChg chg="del">
        <pc:chgData name="Качан Ольга Викторовна" userId="c9c27c0e-5e6d-4817-9927-3cffff28abc8" providerId="ADAL" clId="{7E530A53-98F8-4A3D-8F58-F8B6D170B523}" dt="2024-01-09T03:20:47.812" v="4" actId="2696"/>
        <pc:sldMkLst>
          <pc:docMk/>
          <pc:sldMk cId="405742926" sldId="278"/>
        </pc:sldMkLst>
      </pc:sldChg>
      <pc:sldChg chg="del">
        <pc:chgData name="Качан Ольга Викторовна" userId="c9c27c0e-5e6d-4817-9927-3cffff28abc8" providerId="ADAL" clId="{7E530A53-98F8-4A3D-8F58-F8B6D170B523}" dt="2024-01-09T03:20:55.612" v="8" actId="2696"/>
        <pc:sldMkLst>
          <pc:docMk/>
          <pc:sldMk cId="612913835" sldId="283"/>
        </pc:sldMkLst>
      </pc:sldChg>
      <pc:sldChg chg="delSp modSp del">
        <pc:chgData name="Качан Ольга Викторовна" userId="c9c27c0e-5e6d-4817-9927-3cffff28abc8" providerId="ADAL" clId="{7E530A53-98F8-4A3D-8F58-F8B6D170B523}" dt="2024-01-09T03:32:58.757" v="286" actId="2696"/>
        <pc:sldMkLst>
          <pc:docMk/>
          <pc:sldMk cId="3117778554" sldId="284"/>
        </pc:sldMkLst>
        <pc:spChg chg="mod">
          <ac:chgData name="Качан Ольга Викторовна" userId="c9c27c0e-5e6d-4817-9927-3cffff28abc8" providerId="ADAL" clId="{7E530A53-98F8-4A3D-8F58-F8B6D170B523}" dt="2024-01-09T03:21:00.865" v="9" actId="20577"/>
          <ac:spMkLst>
            <pc:docMk/>
            <pc:sldMk cId="3117778554" sldId="284"/>
            <ac:spMk id="10" creationId="{1C5B7E9F-0124-431E-AE4E-420C37532649}"/>
          </ac:spMkLst>
        </pc:spChg>
        <pc:picChg chg="del">
          <ac:chgData name="Качан Ольга Викторовна" userId="c9c27c0e-5e6d-4817-9927-3cffff28abc8" providerId="ADAL" clId="{7E530A53-98F8-4A3D-8F58-F8B6D170B523}" dt="2024-01-09T03:32:48.354" v="285"/>
          <ac:picMkLst>
            <pc:docMk/>
            <pc:sldMk cId="3117778554" sldId="284"/>
            <ac:picMk id="7" creationId="{00000000-0000-0000-0000-000000000000}"/>
          </ac:picMkLst>
        </pc:picChg>
      </pc:sldChg>
      <pc:sldChg chg="del">
        <pc:chgData name="Качан Ольга Викторовна" userId="c9c27c0e-5e6d-4817-9927-3cffff28abc8" providerId="ADAL" clId="{7E530A53-98F8-4A3D-8F58-F8B6D170B523}" dt="2024-01-09T03:20:39.831" v="0" actId="2696"/>
        <pc:sldMkLst>
          <pc:docMk/>
          <pc:sldMk cId="1269519959" sldId="285"/>
        </pc:sldMkLst>
      </pc:sldChg>
      <pc:sldChg chg="addSp delSp modSp">
        <pc:chgData name="Качан Ольга Викторовна" userId="c9c27c0e-5e6d-4817-9927-3cffff28abc8" providerId="ADAL" clId="{7E530A53-98F8-4A3D-8F58-F8B6D170B523}" dt="2024-01-09T06:13:41.403" v="574" actId="20577"/>
        <pc:sldMkLst>
          <pc:docMk/>
          <pc:sldMk cId="380513322" sldId="286"/>
        </pc:sldMkLst>
        <pc:spChg chg="mod">
          <ac:chgData name="Качан Ольга Викторовна" userId="c9c27c0e-5e6d-4817-9927-3cffff28abc8" providerId="ADAL" clId="{7E530A53-98F8-4A3D-8F58-F8B6D170B523}" dt="2024-01-09T03:21:22.027" v="16" actId="20577"/>
          <ac:spMkLst>
            <pc:docMk/>
            <pc:sldMk cId="380513322" sldId="286"/>
            <ac:spMk id="6" creationId="{CDD95904-0546-4DF7-9DD7-A2B93A376DED}"/>
          </ac:spMkLst>
        </pc:spChg>
        <pc:spChg chg="add mod">
          <ac:chgData name="Качан Ольга Викторовна" userId="c9c27c0e-5e6d-4817-9927-3cffff28abc8" providerId="ADAL" clId="{7E530A53-98F8-4A3D-8F58-F8B6D170B523}" dt="2024-01-09T06:13:41.403" v="574" actId="20577"/>
          <ac:spMkLst>
            <pc:docMk/>
            <pc:sldMk cId="380513322" sldId="286"/>
            <ac:spMk id="10" creationId="{4FFF5811-71ED-4CA2-97FC-BCECBE94E71C}"/>
          </ac:spMkLst>
        </pc:spChg>
        <pc:picChg chg="add mod">
          <ac:chgData name="Качан Ольга Викторовна" userId="c9c27c0e-5e6d-4817-9927-3cffff28abc8" providerId="ADAL" clId="{7E530A53-98F8-4A3D-8F58-F8B6D170B523}" dt="2024-01-09T06:13:04.669" v="558" actId="1076"/>
          <ac:picMkLst>
            <pc:docMk/>
            <pc:sldMk cId="380513322" sldId="286"/>
            <ac:picMk id="3" creationId="{568DB897-41AB-40F2-A179-EB09755414EA}"/>
          </ac:picMkLst>
        </pc:picChg>
        <pc:picChg chg="del">
          <ac:chgData name="Качан Ольга Викторовна" userId="c9c27c0e-5e6d-4817-9927-3cffff28abc8" providerId="ADAL" clId="{7E530A53-98F8-4A3D-8F58-F8B6D170B523}" dt="2024-01-09T03:21:12.177" v="10"/>
          <ac:picMkLst>
            <pc:docMk/>
            <pc:sldMk cId="380513322" sldId="286"/>
            <ac:picMk id="3" creationId="{A740D1C9-A52F-473F-9F8D-661ED0F3F418}"/>
          </ac:picMkLst>
        </pc:picChg>
        <pc:picChg chg="add del mod">
          <ac:chgData name="Качан Ольга Викторовна" userId="c9c27c0e-5e6d-4817-9927-3cffff28abc8" providerId="ADAL" clId="{7E530A53-98F8-4A3D-8F58-F8B6D170B523}" dt="2024-01-09T06:06:14.643" v="551" actId="478"/>
          <ac:picMkLst>
            <pc:docMk/>
            <pc:sldMk cId="380513322" sldId="286"/>
            <ac:picMk id="4" creationId="{70E1E3F1-3FC4-4CFB-9098-64BF392A73E1}"/>
          </ac:picMkLst>
        </pc:picChg>
        <pc:picChg chg="del">
          <ac:chgData name="Качан Ольга Викторовна" userId="c9c27c0e-5e6d-4817-9927-3cffff28abc8" providerId="ADAL" clId="{7E530A53-98F8-4A3D-8F58-F8B6D170B523}" dt="2024-01-09T03:28:53.040" v="187"/>
          <ac:picMkLst>
            <pc:docMk/>
            <pc:sldMk cId="380513322" sldId="286"/>
            <ac:picMk id="7" creationId="{00000000-0000-0000-0000-000000000000}"/>
          </ac:picMkLst>
        </pc:picChg>
      </pc:sldChg>
      <pc:sldChg chg="addSp delSp modSp">
        <pc:chgData name="Качан Ольга Викторовна" userId="c9c27c0e-5e6d-4817-9927-3cffff28abc8" providerId="ADAL" clId="{7E530A53-98F8-4A3D-8F58-F8B6D170B523}" dt="2024-01-09T06:13:27.676" v="567" actId="20577"/>
        <pc:sldMkLst>
          <pc:docMk/>
          <pc:sldMk cId="389203854" sldId="287"/>
        </pc:sldMkLst>
        <pc:spChg chg="add mod">
          <ac:chgData name="Качан Ольга Викторовна" userId="c9c27c0e-5e6d-4817-9927-3cffff28abc8" providerId="ADAL" clId="{7E530A53-98F8-4A3D-8F58-F8B6D170B523}" dt="2024-01-09T05:45:42.863" v="550" actId="1076"/>
          <ac:spMkLst>
            <pc:docMk/>
            <pc:sldMk cId="389203854" sldId="287"/>
            <ac:spMk id="7" creationId="{86583A4A-FD8C-423B-95DF-DBB42D67641E}"/>
          </ac:spMkLst>
        </pc:spChg>
        <pc:spChg chg="mod">
          <ac:chgData name="Качан Ольга Викторовна" userId="c9c27c0e-5e6d-4817-9927-3cffff28abc8" providerId="ADAL" clId="{7E530A53-98F8-4A3D-8F58-F8B6D170B523}" dt="2024-01-09T06:13:27.676" v="567" actId="20577"/>
          <ac:spMkLst>
            <pc:docMk/>
            <pc:sldMk cId="389203854" sldId="287"/>
            <ac:spMk id="10" creationId="{4FFF5811-71ED-4CA2-97FC-BCECBE94E71C}"/>
          </ac:spMkLst>
        </pc:spChg>
        <pc:picChg chg="add del mod">
          <ac:chgData name="Качан Ольга Викторовна" userId="c9c27c0e-5e6d-4817-9927-3cffff28abc8" providerId="ADAL" clId="{7E530A53-98F8-4A3D-8F58-F8B6D170B523}" dt="2024-01-09T06:13:08.476" v="559"/>
          <ac:picMkLst>
            <pc:docMk/>
            <pc:sldMk cId="389203854" sldId="287"/>
            <ac:picMk id="3" creationId="{FF78E067-1B17-424F-B0A5-0F737C12547F}"/>
          </ac:picMkLst>
        </pc:picChg>
        <pc:picChg chg="del">
          <ac:chgData name="Качан Ольга Викторовна" userId="c9c27c0e-5e6d-4817-9927-3cffff28abc8" providerId="ADAL" clId="{7E530A53-98F8-4A3D-8F58-F8B6D170B523}" dt="2024-01-09T06:06:17.341" v="552" actId="478"/>
          <ac:picMkLst>
            <pc:docMk/>
            <pc:sldMk cId="389203854" sldId="287"/>
            <ac:picMk id="4" creationId="{70E1E3F1-3FC4-4CFB-9098-64BF392A73E1}"/>
          </ac:picMkLst>
        </pc:picChg>
        <pc:picChg chg="add">
          <ac:chgData name="Качан Ольга Викторовна" userId="c9c27c0e-5e6d-4817-9927-3cffff28abc8" providerId="ADAL" clId="{7E530A53-98F8-4A3D-8F58-F8B6D170B523}" dt="2024-01-09T06:13:19.171" v="560"/>
          <ac:picMkLst>
            <pc:docMk/>
            <pc:sldMk cId="389203854" sldId="287"/>
            <ac:picMk id="11" creationId="{31863442-C3C1-4553-90B8-A23A26A83B59}"/>
          </ac:picMkLst>
        </pc:picChg>
      </pc:sldChg>
    </pc:docChg>
  </pc:docChgLst>
  <pc:docChgLst>
    <pc:chgData name="Качан Ольга Викторовна" userId="c9c27c0e-5e6d-4817-9927-3cffff28abc8" providerId="ADAL" clId="{583BED88-6B0E-4870-9AA9-33C0A71F6C2B}"/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967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08425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5797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4297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8521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764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40980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423181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9189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69941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00809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92AE7-B161-43E1-9FB6-9C061F459C75}" type="datetimeFigureOut">
              <a:rPr lang="ru-RU" smtClean="0"/>
              <a:pPr/>
              <a:t>27.04.2024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221E6-13C6-4D12-8635-3CC2C53D6570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47006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2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eg"/><Relationship Id="rId5" Type="http://schemas.openxmlformats.org/officeDocument/2006/relationships/image" Target="../media/image1.png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jpg"/><Relationship Id="rId5" Type="http://schemas.openxmlformats.org/officeDocument/2006/relationships/image" Target="../media/image5.png"/><Relationship Id="rId4" Type="http://schemas.openxmlformats.org/officeDocument/2006/relationships/image" Target="../media/image3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4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5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7" Type="http://schemas.openxmlformats.org/officeDocument/2006/relationships/image" Target="../media/image56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jpeg"/><Relationship Id="rId5" Type="http://schemas.openxmlformats.org/officeDocument/2006/relationships/image" Target="../media/image1.pn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8.39160.ds.3535.ru/news/23478.html" TargetMode="External"/><Relationship Id="rId3" Type="http://schemas.openxmlformats.org/officeDocument/2006/relationships/hyperlink" Target="https://8.39160.ds.3535.ru/news/28799.html" TargetMode="External"/><Relationship Id="rId7" Type="http://schemas.openxmlformats.org/officeDocument/2006/relationships/hyperlink" Target="https://8.39160.ds.3535.ru/news/23273.html" TargetMode="External"/><Relationship Id="rId2" Type="http://schemas.openxmlformats.org/officeDocument/2006/relationships/hyperlink" Target="mailto:sagdatdinowa@yandex.ru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8.39160.ds.3535.ru/news/23247.html" TargetMode="External"/><Relationship Id="rId11" Type="http://schemas.openxmlformats.org/officeDocument/2006/relationships/hyperlink" Target="https://8.39160.ds.3535.ru/about/" TargetMode="External"/><Relationship Id="rId5" Type="http://schemas.openxmlformats.org/officeDocument/2006/relationships/hyperlink" Target="https://8.39160.ds.3535.ru/news/23228.html" TargetMode="External"/><Relationship Id="rId10" Type="http://schemas.openxmlformats.org/officeDocument/2006/relationships/hyperlink" Target="https://8.39160.ds.3535.ru/news/29978.html" TargetMode="External"/><Relationship Id="rId4" Type="http://schemas.openxmlformats.org/officeDocument/2006/relationships/hyperlink" Target="https://8.39160.ds.3535.ru/news/22779.html" TargetMode="External"/><Relationship Id="rId9" Type="http://schemas.openxmlformats.org/officeDocument/2006/relationships/hyperlink" Target="https://vk.com/public212961419?w=wall-212961419_141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.pn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jpeg"/><Relationship Id="rId5" Type="http://schemas.openxmlformats.org/officeDocument/2006/relationships/image" Target="../media/image5.pn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r>
              <a:rPr lang="ru-RU" sz="4000" b="1" dirty="0">
                <a:solidFill>
                  <a:schemeClr val="accent2"/>
                </a:solidFill>
              </a:rPr>
              <a:t/>
            </a:r>
            <a:br>
              <a:rPr lang="ru-RU" sz="4000" b="1" dirty="0">
                <a:solidFill>
                  <a:schemeClr val="accent2"/>
                </a:solidFill>
              </a:rPr>
            </a:br>
            <a:endParaRPr lang="ru-RU" sz="4000" b="1" dirty="0">
              <a:solidFill>
                <a:schemeClr val="accent2"/>
              </a:solidFill>
            </a:endParaRP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xmlns="" id="{D0F99D9E-14E9-4885-8B24-40B3BC3D97D7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60611" y="2009761"/>
            <a:ext cx="1051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Инновационная практика «Планета детства»</a:t>
            </a:r>
            <a:endParaRPr lang="ru-RU" sz="4000" b="1" dirty="0">
              <a:solidFill>
                <a:srgbClr val="C0000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Рисунок 7" descr="Иволга_лого_ясл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552485" y="280009"/>
            <a:ext cx="2132216" cy="166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5" descr="https://api.crimeaschool.ru/api/object_storage/28df5de341ba4e19a9bc606c59462fc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2754" y="280009"/>
            <a:ext cx="3129397" cy="1927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дамир\Pictures\1c667b57ae_fit-in~1280x800~filters_no_upscale()__f4634_a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3432" y="2916621"/>
            <a:ext cx="5046541" cy="37837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6220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7" descr="https://r1.nubex.ru/s10399-31e/6f6ebeccde_fit-in~1280x800~filters:no_upscale()__f4462_d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993" y="187003"/>
            <a:ext cx="4043055" cy="30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9" descr="https://r1.nubex.ru/s10399-31e/72c71a7755_fit-in~1280x800~filters:no_upscale()__f4463_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4647" y="3384412"/>
            <a:ext cx="4043055" cy="3031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 descr="https://r1.nubex.ru/s10399-31e/06f34c39ad_fit-in~1280x800~filters:no_upscale()__f4466_a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38" y="293093"/>
            <a:ext cx="3950964" cy="2962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638130" y="70944"/>
            <a:ext cx="2018664" cy="16317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C:\Users\Иволга\Desktop\Дацук\4aa6bd834d_fit-in~1280x800~filters_no_upscale()__f4465_e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38" y="3423560"/>
            <a:ext cx="4159754" cy="3118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54" y="1774242"/>
            <a:ext cx="3377660" cy="4768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811014" y="302473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На заключительном мероприятии родители вместе с детьми разрисовали футболки на память. </a:t>
            </a:r>
            <a:br>
              <a:rPr lang="ru-RU" sz="24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В конце мероприятия был организован флешмоб. </a:t>
            </a:r>
          </a:p>
          <a:p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5" name="Picture 4" descr="https://r1.nubex.ru/s10399-31e/075c589733_fit-in~1280x800~filters:no_upscale()__f4593_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621" y="2295851"/>
            <a:ext cx="3935326" cy="3764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дамир\Pictures\4c4872e27b_fit-in~1280x800~filters_no_upscale()__f4609_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6470" y="2355707"/>
            <a:ext cx="3808846" cy="3704413"/>
          </a:xfrm>
          <a:prstGeom prst="rect">
            <a:avLst/>
          </a:prstGeom>
          <a:noFill/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1" y="82842"/>
            <a:ext cx="3623869" cy="3196386"/>
          </a:xfrm>
          <a:prstGeom prst="rect">
            <a:avLst/>
          </a:prstGeom>
        </p:spPr>
      </p:pic>
      <p:pic>
        <p:nvPicPr>
          <p:cNvPr id="14" name="Рисунок 13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80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9241" y="3468414"/>
            <a:ext cx="3925616" cy="3184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933741" y="220464"/>
            <a:ext cx="799853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</a:rPr>
              <a:t>В рамках проекта «Планета детства»  1 июня 2023 года  в День защиты детей на территории МБДОУ №8 «Иволга» проведена игра- квест «Планета детства» для семей района. </a:t>
            </a:r>
            <a:endParaRPr lang="ru-RU" sz="2400" dirty="0">
              <a:latin typeface="Arial Narrow" pitchFamily="34" charset="0"/>
            </a:endParaRPr>
          </a:p>
        </p:txBody>
      </p:sp>
      <p:pic>
        <p:nvPicPr>
          <p:cNvPr id="13" name="Рисунок 12" descr="6bad060309_fit-in~1280x800~filters_no_upscale()__f5453_3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86" y="1648312"/>
            <a:ext cx="4930159" cy="5033840"/>
          </a:xfrm>
          <a:prstGeom prst="rect">
            <a:avLst/>
          </a:prstGeom>
        </p:spPr>
      </p:pic>
      <p:pic>
        <p:nvPicPr>
          <p:cNvPr id="15" name="Рисунок 14" descr="ead5f58a7b_fit-in~1280x800~filters_no_upscale()__f5452_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8158" y="1762205"/>
            <a:ext cx="6535186" cy="4806054"/>
          </a:xfrm>
          <a:prstGeom prst="rect">
            <a:avLst/>
          </a:prstGeom>
        </p:spPr>
      </p:pic>
      <p:pic>
        <p:nvPicPr>
          <p:cNvPr id="14" name="Рисунок 13" descr="Иволга_лого_ясли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80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2" name="Рисунок 11" descr="fab6590e811cabeec0ad548194088e87-800x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8164" y="2268634"/>
            <a:ext cx="3516411" cy="3516411"/>
          </a:xfrm>
          <a:prstGeom prst="rect">
            <a:avLst/>
          </a:prstGeom>
        </p:spPr>
      </p:pic>
      <p:pic>
        <p:nvPicPr>
          <p:cNvPr id="1026" name="Picture 2" descr="C:\Users\дамир\Downloads\1674167428_gas-kvas-com-p-den-materi-vektornii-risunok-1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62857" y="2355707"/>
            <a:ext cx="3425372" cy="344410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2416121" y="458527"/>
            <a:ext cx="8057014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Проект «Планета счастливого детства в маминых руках»</a:t>
            </a:r>
          </a:p>
          <a:p>
            <a:pPr algn="ctr"/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дамир\Downloads\scale_12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57652" y="5064369"/>
            <a:ext cx="3009241" cy="156854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3967088" y="1049555"/>
            <a:ext cx="436098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победитель </a:t>
            </a:r>
            <a:r>
              <a:rPr lang="ru-RU" sz="2800" dirty="0" err="1" smtClean="0">
                <a:latin typeface="Arial Narrow" pitchFamily="34" charset="0"/>
                <a:cs typeface="Times New Roman" pitchFamily="18" charset="0"/>
              </a:rPr>
              <a:t>грантового</a:t>
            </a:r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 конкурса </a:t>
            </a:r>
          </a:p>
          <a:p>
            <a:pPr algn="ctr"/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«Твоя территория». </a:t>
            </a:r>
          </a:p>
          <a:p>
            <a:pPr algn="ctr"/>
            <a:r>
              <a:rPr lang="ru-RU" sz="2800" dirty="0" smtClean="0">
                <a:latin typeface="Arial Narrow" pitchFamily="34" charset="0"/>
                <a:cs typeface="Times New Roman" pitchFamily="18" charset="0"/>
              </a:rPr>
              <a:t>Организатор конкурса – Благотворительный фонд «Полюс»</a:t>
            </a:r>
            <a:endParaRPr lang="ru-RU" sz="28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5" name="Рисунок 14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79" y="70945"/>
            <a:ext cx="1835563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8256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06981" y="1511279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9700" name="AutoShape 4" descr="https://4.downloader.disk.yandex.ru/preview/bcb40c24248d61e9a14b7c6d3470e907a86fac0e2179358af87653aee370c573/inf/UjQjgrZ_9g8cIoYZsGftwgPJk17zn8je2UhugNG2psZ-M7cgoZqQMvBJ0spnDhzMLJUhPw2Rkq8f7b963MaS0w%3D%3D?uid=449908969&amp;filename=IMG_2660.jpg&amp;disposition=inline&amp;hash=&amp;limit=0&amp;content_type=image%2Fjpeg&amp;owner_uid=449908969&amp;tknv=v2&amp;size=1349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9702" name="AutoShape 6" descr="https://4.downloader.disk.yandex.ru/preview/bcb40c24248d61e9a14b7c6d3470e907a86fac0e2179358af87653aee370c573/inf/UjQjgrZ_9g8cIoYZsGftwgPJk17zn8je2UhugNG2psZ-M7cgoZqQMvBJ0spnDhzMLJUhPw2Rkq8f7b963MaS0w%3D%3D?uid=449908969&amp;filename=IMG_2660.jpg&amp;disposition=inline&amp;hash=&amp;limit=0&amp;content_type=image%2Fjpeg&amp;owner_uid=449908969&amp;tknv=v2&amp;size=1349x652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" name="Рисунок 13" descr="IMG_083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75542" y="189331"/>
            <a:ext cx="4506860" cy="3380145"/>
          </a:xfrm>
          <a:prstGeom prst="rect">
            <a:avLst/>
          </a:prstGeom>
        </p:spPr>
      </p:pic>
      <p:pic>
        <p:nvPicPr>
          <p:cNvPr id="15" name="Рисунок 14" descr="photo_5442876372365201567_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1015" y="166244"/>
            <a:ext cx="4491111" cy="3368332"/>
          </a:xfrm>
          <a:prstGeom prst="rect">
            <a:avLst/>
          </a:prstGeom>
        </p:spPr>
      </p:pic>
      <p:pic>
        <p:nvPicPr>
          <p:cNvPr id="13" name="Рисунок 12" descr="IMG_08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84357" y="3481353"/>
            <a:ext cx="4502196" cy="3376647"/>
          </a:xfrm>
          <a:prstGeom prst="rect">
            <a:avLst/>
          </a:prstGeom>
        </p:spPr>
      </p:pic>
      <p:pic>
        <p:nvPicPr>
          <p:cNvPr id="16" name="Рисунок 15" descr="IMG_08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06981" y="3569476"/>
            <a:ext cx="4267200" cy="3200400"/>
          </a:xfrm>
          <a:prstGeom prst="rect">
            <a:avLst/>
          </a:prstGeom>
        </p:spPr>
      </p:pic>
      <p:pic>
        <p:nvPicPr>
          <p:cNvPr id="17" name="Рисунок 16" descr="Иволга_лого_ясли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79" y="70945"/>
            <a:ext cx="1835563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3779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419529" y="310951"/>
            <a:ext cx="785222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ourier New" pitchFamily="49" charset="0"/>
                <a:cs typeface="Times New Roman" pitchFamily="18" charset="0"/>
              </a:rPr>
              <a:t>Праздник, посвященный дню Матери «Посмотрите в мамины глаза».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ourier New" pitchFamily="49" charset="0"/>
                <a:cs typeface="Times New Roman" pitchFamily="18" charset="0"/>
              </a:rPr>
              <a:t>Присутствовало 50 человек.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Рисунок 11" descr="IMG_08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7636" y="1897568"/>
            <a:ext cx="4689233" cy="3803243"/>
          </a:xfrm>
          <a:prstGeom prst="rect">
            <a:avLst/>
          </a:prstGeom>
        </p:spPr>
      </p:pic>
      <p:pic>
        <p:nvPicPr>
          <p:cNvPr id="13" name="Рисунок 12" descr="IMG_26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8124090" y="2710375"/>
            <a:ext cx="4295335" cy="3432517"/>
          </a:xfrm>
          <a:prstGeom prst="rect">
            <a:avLst/>
          </a:prstGeom>
        </p:spPr>
      </p:pic>
      <p:pic>
        <p:nvPicPr>
          <p:cNvPr id="14" name="Рисунок 13" descr="IMG_08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-391515" y="2669984"/>
            <a:ext cx="4547173" cy="3410380"/>
          </a:xfrm>
          <a:prstGeom prst="rect">
            <a:avLst/>
          </a:prstGeom>
        </p:spPr>
      </p:pic>
      <p:pic>
        <p:nvPicPr>
          <p:cNvPr id="15" name="Рисунок 14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79" y="70945"/>
            <a:ext cx="2179550" cy="16002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4189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349305" y="301486"/>
            <a:ext cx="787106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ourier New" pitchFamily="49" charset="0"/>
                <a:cs typeface="Times New Roman" pitchFamily="18" charset="0"/>
              </a:rPr>
              <a:t>В рамках праздника был проведен квест «О чем мечтают мамы»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ourier New" pitchFamily="49" charset="0"/>
                <a:cs typeface="Times New Roman" pitchFamily="18" charset="0"/>
              </a:rPr>
              <a:t> и мастер- классы по изготовлению подарков для мам.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12" name="Рисунок 11" descr="IMG_08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2966" y="3067019"/>
            <a:ext cx="4210928" cy="3158196"/>
          </a:xfrm>
          <a:prstGeom prst="rect">
            <a:avLst/>
          </a:prstGeom>
        </p:spPr>
      </p:pic>
      <p:pic>
        <p:nvPicPr>
          <p:cNvPr id="13" name="Рисунок 12" descr="IMG_08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1637" y="3401369"/>
            <a:ext cx="4370363" cy="3277772"/>
          </a:xfrm>
          <a:prstGeom prst="rect">
            <a:avLst/>
          </a:prstGeom>
        </p:spPr>
      </p:pic>
      <p:pic>
        <p:nvPicPr>
          <p:cNvPr id="14" name="Рисунок 13" descr="IMG_086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58780" y="1354698"/>
            <a:ext cx="3562857" cy="2672142"/>
          </a:xfrm>
          <a:prstGeom prst="rect">
            <a:avLst/>
          </a:prstGeom>
        </p:spPr>
      </p:pic>
      <p:pic>
        <p:nvPicPr>
          <p:cNvPr id="15" name="Рисунок 14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79" y="70944"/>
            <a:ext cx="2095258" cy="18839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564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3160457" y="2355707"/>
            <a:ext cx="8074019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Рисунок 12" descr="IMG_085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311085" y="3271049"/>
            <a:ext cx="3924886" cy="2943665"/>
          </a:xfrm>
          <a:prstGeom prst="rect">
            <a:avLst/>
          </a:prstGeom>
        </p:spPr>
      </p:pic>
      <p:pic>
        <p:nvPicPr>
          <p:cNvPr id="14" name="Рисунок 13" descr="IMG_086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28280" y="3704897"/>
            <a:ext cx="4293380" cy="3035262"/>
          </a:xfrm>
          <a:prstGeom prst="rect">
            <a:avLst/>
          </a:prstGeom>
        </p:spPr>
      </p:pic>
      <p:pic>
        <p:nvPicPr>
          <p:cNvPr id="15" name="Рисунок 14" descr="photo_5442876372365201532_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77364" y="3862552"/>
            <a:ext cx="4121645" cy="2877608"/>
          </a:xfrm>
          <a:prstGeom prst="rect">
            <a:avLst/>
          </a:prstGeom>
        </p:spPr>
      </p:pic>
      <p:pic>
        <p:nvPicPr>
          <p:cNvPr id="16" name="Рисунок 15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79" y="70945"/>
            <a:ext cx="1935662" cy="16317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Рисунок 16" descr="photo_5442876372365201541_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81229" y="271780"/>
            <a:ext cx="4187482" cy="3140612"/>
          </a:xfrm>
          <a:prstGeom prst="rect">
            <a:avLst/>
          </a:prstGeom>
        </p:spPr>
      </p:pic>
      <p:pic>
        <p:nvPicPr>
          <p:cNvPr id="18" name="Рисунок 17" descr="photo_5442876372365201554_y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46715" y="271780"/>
            <a:ext cx="3782942" cy="326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45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708"/>
          <a:stretch/>
        </p:blipFill>
        <p:spPr>
          <a:xfrm>
            <a:off x="3350210" y="313355"/>
            <a:ext cx="5721882" cy="33169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883012" y="323899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804602" y="1436281"/>
            <a:ext cx="10515600" cy="5355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32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2" descr="C:\Users\дамир\Pictures\1c667b57ae_fit-in~1280x800~filters_no_upscale()__f4634_a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201906" y="3964514"/>
            <a:ext cx="3345862" cy="2508613"/>
          </a:xfrm>
          <a:prstGeom prst="rect">
            <a:avLst/>
          </a:prstGeom>
          <a:noFill/>
        </p:spPr>
      </p:pic>
      <p:pic>
        <p:nvPicPr>
          <p:cNvPr id="3074" name="Picture 2" descr="E:\Users\Ольга\Desktop\проекты иволга\проект Планета Детства\IMG-20220909-WA004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965" y="3877066"/>
            <a:ext cx="3363477" cy="252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E:\Users\Ольга\Desktop\проекты иволга\проект Планета Детства\IMG-20220909-WA005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753"/>
          <a:stretch/>
        </p:blipFill>
        <p:spPr bwMode="auto">
          <a:xfrm>
            <a:off x="4783509" y="3892929"/>
            <a:ext cx="3207965" cy="2580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волга_лого_ясли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47857" y="0"/>
            <a:ext cx="2132216" cy="1662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:a16="http://schemas.microsoft.com/office/drawing/2014/main" xmlns="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Текст 8">
            <a:extLst>
              <a:ext uri="{FF2B5EF4-FFF2-40B4-BE49-F238E27FC236}">
                <a16:creationId xmlns:a16="http://schemas.microsoft.com/office/drawing/2014/main" xmlns="" id="{2421BEA8-7A5E-49FE-B3D9-33C747C9D99A}"/>
              </a:ext>
            </a:extLst>
          </p:cNvPr>
          <p:cNvSpPr txBox="1">
            <a:spLocks/>
          </p:cNvSpPr>
          <p:nvPr/>
        </p:nvSpPr>
        <p:spPr>
          <a:xfrm>
            <a:off x="718877" y="1280960"/>
            <a:ext cx="10515600" cy="54917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Спасибо за внимание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!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Контакты:</a:t>
            </a:r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hlinkClick r:id="rId2"/>
              </a:rPr>
              <a:t>sagdatdinowa@yandex.ru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,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89237576124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Полезные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ссылки:</a:t>
            </a:r>
          </a:p>
          <a:p>
            <a:r>
              <a:rPr lang="ru-RU" u="sng" dirty="0" smtClean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://8.39160.ds.3535.ru/news/28799.html</a:t>
            </a:r>
            <a:endParaRPr lang="ru-RU" dirty="0"/>
          </a:p>
          <a:p>
            <a:r>
              <a:rPr lang="ru-RU" u="sng" dirty="0">
                <a:hlinkClick r:id="rId4"/>
              </a:rPr>
              <a:t>https://8.39160.ds.3535.ru/news/22779.html</a:t>
            </a:r>
            <a:endParaRPr lang="ru-RU" dirty="0"/>
          </a:p>
          <a:p>
            <a:r>
              <a:rPr lang="ru-RU" u="sng" dirty="0">
                <a:hlinkClick r:id="rId5"/>
              </a:rPr>
              <a:t>https://8.39160.ds.3535.ru/news/23228.html</a:t>
            </a:r>
            <a:endParaRPr lang="ru-RU" dirty="0"/>
          </a:p>
          <a:p>
            <a:r>
              <a:rPr lang="ru-RU" u="sng" dirty="0">
                <a:hlinkClick r:id="rId6"/>
              </a:rPr>
              <a:t>https://8.39160.ds.3535.ru/news/23247.html</a:t>
            </a:r>
            <a:endParaRPr lang="ru-RU" dirty="0"/>
          </a:p>
          <a:p>
            <a:r>
              <a:rPr lang="ru-RU" u="sng" dirty="0">
                <a:hlinkClick r:id="rId7"/>
              </a:rPr>
              <a:t>https://8.39160.ds.3535.ru/news/23273.html</a:t>
            </a:r>
            <a:endParaRPr lang="ru-RU" dirty="0"/>
          </a:p>
          <a:p>
            <a:r>
              <a:rPr lang="ru-RU" u="sng" dirty="0">
                <a:hlinkClick r:id="rId8"/>
              </a:rPr>
              <a:t>https://8.39160.ds.3535.ru/news/23478.html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Группа </a:t>
            </a:r>
            <a:r>
              <a:rPr lang="ru-RU" b="1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ВК: </a:t>
            </a:r>
            <a:r>
              <a:rPr lang="ru-RU" u="sng" dirty="0" smtClean="0">
                <a:hlinkClick r:id="rId9"/>
              </a:rPr>
              <a:t>https</a:t>
            </a:r>
            <a:r>
              <a:rPr lang="ru-RU" u="sng" dirty="0">
                <a:hlinkClick r:id="rId9"/>
              </a:rPr>
              <a:t>://vk.com/public212961419?w=wall-212961419_141</a:t>
            </a:r>
            <a:endParaRPr lang="ru-RU" dirty="0"/>
          </a:p>
          <a:p>
            <a:r>
              <a:rPr lang="ru-RU" u="sng" dirty="0">
                <a:hlinkClick r:id="rId10"/>
              </a:rPr>
              <a:t>https://8.39160.ds.3535.ru/news/29978.html</a:t>
            </a:r>
            <a:endParaRPr lang="ru-RU" b="1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r>
              <a:rPr lang="ru-RU" b="1" dirty="0">
                <a:solidFill>
                  <a:schemeClr val="tx1"/>
                </a:solidFill>
                <a:latin typeface="Arial Narrow" panose="020B0606020202030204" pitchFamily="34" charset="0"/>
              </a:rPr>
              <a:t>Сайт: </a:t>
            </a:r>
            <a:r>
              <a:rPr lang="en-US" dirty="0">
                <a:solidFill>
                  <a:schemeClr val="tx1"/>
                </a:solidFill>
                <a:latin typeface="Arial Narrow" panose="020B0606020202030204" pitchFamily="34" charset="0"/>
                <a:hlinkClick r:id="rId11"/>
              </a:rPr>
              <a:t>https://8.39160.ds.3535.ru/about</a:t>
            </a:r>
            <a:r>
              <a:rPr lang="en-US" dirty="0" smtClean="0">
                <a:solidFill>
                  <a:schemeClr val="tx1"/>
                </a:solidFill>
                <a:latin typeface="Arial Narrow" panose="020B0606020202030204" pitchFamily="34" charset="0"/>
                <a:hlinkClick r:id="rId11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endParaRPr lang="ru-RU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733425" y="344631"/>
            <a:ext cx="10515600" cy="300492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44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Актуальность              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509328" y="1410379"/>
            <a:ext cx="10963795" cy="221496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Совместная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образовательная деятельность педагогов и родителей (законных представителей) обучающихся предполагает сотрудничество в реализации некоторых образовательных задач, вопросах организации РППС и образовательных мероприятий; </a:t>
            </a:r>
            <a:endParaRPr lang="ru-RU" dirty="0" smtClean="0">
              <a:solidFill>
                <a:schemeClr val="tx1"/>
              </a:solidFill>
              <a:latin typeface="Arial Narrow" pitchFamily="34" charset="0"/>
            </a:endParaRPr>
          </a:p>
          <a:p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поддержку </a:t>
            </a:r>
            <a:r>
              <a:rPr lang="ru-RU" dirty="0">
                <a:solidFill>
                  <a:schemeClr val="tx1"/>
                </a:solidFill>
                <a:latin typeface="Arial Narrow" pitchFamily="34" charset="0"/>
              </a:rPr>
              <a:t>образовательных инициатив родителей (законных представителей) детей младенческого, раннего и дошкольного возрастов; разработку и реализацию образовательных проектов ДОУ совместно с семьей</a:t>
            </a:r>
            <a:r>
              <a:rPr lang="ru-RU" dirty="0" smtClean="0">
                <a:solidFill>
                  <a:schemeClr val="tx1"/>
                </a:solidFill>
                <a:latin typeface="Arial Narrow" pitchFamily="34" charset="0"/>
              </a:rPr>
              <a:t>. </a:t>
            </a:r>
            <a:r>
              <a:rPr lang="ru-RU" dirty="0" smtClean="0">
                <a:solidFill>
                  <a:srgbClr val="C00000"/>
                </a:solidFill>
                <a:latin typeface="Arial Narrow" pitchFamily="34" charset="0"/>
              </a:rPr>
              <a:t>(ФОП ДО)</a:t>
            </a:r>
            <a:endParaRPr lang="ru-RU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13" name="Picture 2" descr="C:\Users\дамир\Downloads\f91558c7-9f3a-56f4-bf62-f658fedd7b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3593" y="4653313"/>
            <a:ext cx="2515772" cy="2059544"/>
          </a:xfrm>
          <a:prstGeom prst="rect">
            <a:avLst/>
          </a:prstGeom>
          <a:noFill/>
        </p:spPr>
      </p:pic>
      <p:pic>
        <p:nvPicPr>
          <p:cNvPr id="14" name="Рисунок 13" descr="Иволга_лого_ясл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472542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2" descr="https://r1.nubex.ru/s10399-31e/5178e2d8dd_fit-in~1280x800~filters:no_upscale()__f4382_b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517" y="3625344"/>
            <a:ext cx="4713889" cy="3155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32097" y="516320"/>
            <a:ext cx="969357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П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роблема отношений между родителями и детьми является одной из самых актуальных в современном обществе. Недостаток нравственно-этических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начал в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отношениях взрослых, низкая социально-психологическая культура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общения,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недостаток времени и ускоренный темп современной жизни приводят к </a:t>
            </a:r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данной проблеме.</a:t>
            </a:r>
            <a:endParaRPr lang="en-US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026" name="Picture 2" descr="E:\фото детей и родителей\2021-2022\мероприятие с родителями\IMG-20220607-WA0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7109" y="2762909"/>
            <a:ext cx="7978460" cy="3590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Иволга_лого_ясли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188763" y="31531"/>
            <a:ext cx="1284567" cy="9695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051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229525" y="265619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1319452" y="783873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«Планета детства»  </a:t>
            </a:r>
            <a:endParaRPr lang="ru-RU" dirty="0">
              <a:solidFill>
                <a:srgbClr val="00206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2" name="Рисунок 11" descr="3-2048x1154-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" y="175781"/>
            <a:ext cx="3800954" cy="2988276"/>
          </a:xfrm>
          <a:prstGeom prst="rect">
            <a:avLst/>
          </a:prstGeom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3800955" y="1500878"/>
            <a:ext cx="555552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Этот проект выиграл в конкурсе молодежных проектов  «Территория Красноярский край».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Участниками проекта являются дети дошкольного возраста от 3 до 7 лет и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  <a:ea typeface="Calibri" pitchFamily="34" charset="0"/>
                <a:cs typeface="Times New Roman" pitchFamily="18" charset="0"/>
              </a:rPr>
              <a:t>их родители.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  <a:cs typeface="Arial" pitchFamily="34" charset="0"/>
            </a:endParaRPr>
          </a:p>
        </p:txBody>
      </p:sp>
      <p:pic>
        <p:nvPicPr>
          <p:cNvPr id="2050" name="Picture 2" descr="C:\Users\дамир\Downloads\f91558c7-9f3a-56f4-bf62-f658fedd7bd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812924" y="4091709"/>
            <a:ext cx="3379076" cy="2766290"/>
          </a:xfrm>
          <a:prstGeom prst="rect">
            <a:avLst/>
          </a:prstGeom>
          <a:noFill/>
        </p:spPr>
      </p:pic>
      <p:pic>
        <p:nvPicPr>
          <p:cNvPr id="13" name="Picture 4" descr="C:\Users\дамир\Pictures\5df6b0f884_fit-in~1280x800~filters_no_upscale()__f4615_d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36640" y="3577296"/>
            <a:ext cx="4176284" cy="3131234"/>
          </a:xfrm>
          <a:prstGeom prst="rect">
            <a:avLst/>
          </a:prstGeom>
          <a:noFill/>
        </p:spPr>
      </p:pic>
      <p:pic>
        <p:nvPicPr>
          <p:cNvPr id="14" name="Picture 5" descr="https://r1.nubex.ru/s10399-31e/310177134b_fit-in~1280x800~filters:no_upscale()__f4459_2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12" y="3652423"/>
            <a:ext cx="3975881" cy="298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волга_лого_ясли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10184524" y="330485"/>
            <a:ext cx="1650528" cy="16086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863428" y="549583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1566042" y="549583"/>
            <a:ext cx="10515600" cy="7571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  <a:latin typeface="Arial Narrow" pitchFamily="34" charset="0"/>
                <a:cs typeface="Times New Roman" pitchFamily="18" charset="0"/>
              </a:rPr>
              <a:t>Цель проекта: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содействовать сближению родителей и детей посредством включения в совместную 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https://r1.nubex.ru/s10399-31e/08d9c71610_fit-in~1280x800~filters:no_upscale()__f4631_2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14" y="1614145"/>
            <a:ext cx="5498129" cy="443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r1.nubex.ru/s10399-31e/54b3ccbf77_fit-in~1280x800~filters:no_upscale()__f4467_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4399" y="1614146"/>
            <a:ext cx="6042801" cy="443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 descr="Иволга_лого_ясли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48361" y="70945"/>
            <a:ext cx="1230134" cy="1235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47002" y="507871"/>
            <a:ext cx="25250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latin typeface="Arial Narrow" pitchFamily="34" charset="0"/>
                <a:cs typeface="Times New Roman" pitchFamily="18" charset="0"/>
              </a:rPr>
              <a:t>ЗАДАЧИ ПРОЕКТА</a:t>
            </a:r>
            <a:endParaRPr lang="ru-RU" sz="2400" b="1" dirty="0"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47002" y="1188445"/>
            <a:ext cx="773694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 Narrow" pitchFamily="34" charset="0"/>
                <a:cs typeface="Times New Roman" pitchFamily="18" charset="0"/>
              </a:rPr>
              <a:t>1.</a:t>
            </a:r>
            <a:r>
              <a:rPr lang="ru-RU" sz="2400" dirty="0">
                <a:latin typeface="Arial Narrow" pitchFamily="34" charset="0"/>
              </a:rPr>
              <a:t>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Создать условия для совместного досуга семей района;</a:t>
            </a:r>
          </a:p>
          <a:p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2. </a:t>
            </a:r>
            <a:r>
              <a:rPr lang="ru-RU" sz="2400" dirty="0"/>
              <a:t>П</a:t>
            </a:r>
            <a:r>
              <a:rPr lang="ru-RU" sz="2400" dirty="0" smtClean="0"/>
              <a:t>оказать </a:t>
            </a:r>
            <a:r>
              <a:rPr lang="ru-RU" sz="2400" dirty="0"/>
              <a:t>ценность семейных отношений, теплых взаимоотношений в семье.</a:t>
            </a:r>
          </a:p>
          <a:p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4. </a:t>
            </a:r>
            <a:r>
              <a:rPr lang="ru-RU" sz="2400" dirty="0"/>
              <a:t>С</a:t>
            </a:r>
            <a:r>
              <a:rPr lang="ru-RU" sz="2400" dirty="0" smtClean="0"/>
              <a:t>пособствовать </a:t>
            </a:r>
            <a:r>
              <a:rPr lang="ru-RU" sz="2400" dirty="0"/>
              <a:t>сближению взрослых и детей, формированию положительных эмоций;</a:t>
            </a:r>
            <a:endParaRPr lang="ru-RU" sz="2400" dirty="0"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4" name="Рисунок 8">
            <a:extLst>
              <a:ext uri="{FF2B5EF4-FFF2-40B4-BE49-F238E27FC236}">
                <a16:creationId xmlns:a16="http://schemas.microsoft.com/office/drawing/2014/main" xmlns="" id="{E897848B-7B04-C091-BC64-3485036172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261" y="3127437"/>
            <a:ext cx="3882682" cy="3521347"/>
          </a:xfrm>
          <a:prstGeom prst="rect">
            <a:avLst/>
          </a:prstGeom>
        </p:spPr>
      </p:pic>
      <p:pic>
        <p:nvPicPr>
          <p:cNvPr id="16" name="Picture 4" descr="https://r1.nubex.ru/s10399-31e/ac71c08f37_fit-in~1280x800~filters:no_upscale()__f4636_d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9516" y="2157941"/>
            <a:ext cx="3378796" cy="4505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E:\Users\Ольга\Desktop\проекты иволга\проект Планета Детства\IMG-20220916-WA003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02" y="3421118"/>
            <a:ext cx="3468799" cy="3207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Рисунок 14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10128914" y="171846"/>
            <a:ext cx="1689398" cy="15953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957523" y="1511280"/>
            <a:ext cx="10515600" cy="549176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 smtClean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254470" y="308795"/>
            <a:ext cx="604572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Были проведены следующие мероприятия:</a:t>
            </a:r>
            <a:br>
              <a:rPr lang="ru-RU" sz="2400" dirty="0" smtClean="0">
                <a:latin typeface="Arial Narrow" pitchFamily="34" charset="0"/>
                <a:cs typeface="Times New Roman" pitchFamily="18" charset="0"/>
              </a:rPr>
            </a:b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-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эстафета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«Семейные старты»;</a:t>
            </a:r>
          </a:p>
          <a:p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соревнования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«Весёлые забавы»; </a:t>
            </a:r>
          </a:p>
          <a:p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- 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мастер- классы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«Декорирование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   деревянных фигур»,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«</a:t>
            </a:r>
            <a:r>
              <a:rPr lang="ru-RU" sz="2400" dirty="0" err="1">
                <a:latin typeface="Arial Narrow" pitchFamily="34" charset="0"/>
                <a:cs typeface="Times New Roman" pitchFamily="18" charset="0"/>
              </a:rPr>
              <a:t>Твистинг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»,   “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Роспись футболок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”;</a:t>
            </a:r>
          </a:p>
          <a:p>
            <a:pPr marL="342900" indent="-342900">
              <a:buFontTx/>
              <a:buChar char="-"/>
            </a:pPr>
            <a:r>
              <a:rPr lang="ru-RU" sz="2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квест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>«Куда пойдешь, то и найдешь</a:t>
            </a:r>
            <a:r>
              <a:rPr lang="ru-RU" sz="2400" dirty="0" smtClean="0">
                <a:latin typeface="Arial Narrow" pitchFamily="34" charset="0"/>
                <a:cs typeface="Times New Roman" pitchFamily="18" charset="0"/>
              </a:rPr>
              <a:t>»;</a:t>
            </a:r>
          </a:p>
          <a:p>
            <a:pPr marL="342900" indent="-342900">
              <a:buFontTx/>
              <a:buChar char="-"/>
            </a:pP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танцевальный </a:t>
            </a:r>
            <a:r>
              <a:rPr lang="ru-RU" sz="2400" dirty="0" err="1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флеш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  <a:cs typeface="Times New Roman" pitchFamily="18" charset="0"/>
              </a:rPr>
              <a:t> – моб.</a:t>
            </a:r>
          </a:p>
          <a:p>
            <a:r>
              <a:rPr lang="ru-RU" sz="2400" dirty="0">
                <a:latin typeface="Arial Narrow" pitchFamily="34" charset="0"/>
              </a:rPr>
              <a:t>Сроки реализации проекта</a:t>
            </a:r>
          </a:p>
          <a:p>
            <a:r>
              <a:rPr lang="en-US" sz="2400" dirty="0">
                <a:latin typeface="Arial Narrow" pitchFamily="34" charset="0"/>
              </a:rPr>
              <a:t> 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25.0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8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.2022-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30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.</a:t>
            </a:r>
            <a:r>
              <a:rPr lang="ru-RU" sz="2400" dirty="0" smtClean="0">
                <a:solidFill>
                  <a:srgbClr val="C00000"/>
                </a:solidFill>
                <a:latin typeface="Arial Narrow" pitchFamily="34" charset="0"/>
              </a:rPr>
              <a:t>10</a:t>
            </a:r>
            <a:r>
              <a:rPr lang="en-US" sz="2400" dirty="0" smtClean="0">
                <a:solidFill>
                  <a:srgbClr val="C00000"/>
                </a:solidFill>
                <a:latin typeface="Arial Narrow" pitchFamily="34" charset="0"/>
              </a:rPr>
              <a:t>.2022</a:t>
            </a:r>
            <a:r>
              <a:rPr lang="ru-RU" sz="2400" dirty="0">
                <a:latin typeface="Arial Narrow" pitchFamily="34" charset="0"/>
                <a:cs typeface="Times New Roman" pitchFamily="18" charset="0"/>
              </a:rPr>
              <a:t/>
            </a:r>
            <a:br>
              <a:rPr lang="ru-RU" sz="2400" dirty="0">
                <a:latin typeface="Arial Narrow" pitchFamily="34" charset="0"/>
                <a:cs typeface="Times New Roman" pitchFamily="18" charset="0"/>
              </a:rPr>
            </a:br>
            <a:endParaRPr lang="ru-RU" sz="2400" dirty="0">
              <a:latin typeface="Arial Narrow" pitchFamily="34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sz="2400" dirty="0" smtClean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  <a:p>
            <a:endParaRPr lang="ru-RU" sz="2400" dirty="0">
              <a:solidFill>
                <a:srgbClr val="C00000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15" name="Picture 2" descr="https://r1.nubex.ru/s10399-31e/d23901ce87_fit-in~1280x800~filters:no_upscale()__f4373_8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980" y="4051218"/>
            <a:ext cx="3496448" cy="2621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r1.nubex.ru/s10399-31e/ff96877ac1_fit-in~1280x800~filters:no_upscale()__f4377_9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47" y="3286510"/>
            <a:ext cx="3946634" cy="2890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r1.nubex.ru/s10399-31e/b6b22b0807_fit-in~1280x800~filters:no_upscale()__f4374_2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764" y="199525"/>
            <a:ext cx="3637917" cy="2780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Иволга_лого_ясли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80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2" descr="https://r1.nubex.ru/s10399-31e/847931692d_fit-in~1280x800~filters:no_upscale()__f4589_5b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725" y="3815255"/>
            <a:ext cx="4073903" cy="2857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Иволга_лого_ясли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80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12696"/>
            <a:ext cx="3862553" cy="43046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658" y="315310"/>
            <a:ext cx="3124178" cy="555409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1739" y="1048408"/>
            <a:ext cx="4478807" cy="3358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2802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8">
            <a:extLst>
              <a:ext uri="{FF2B5EF4-FFF2-40B4-BE49-F238E27FC236}">
                <a16:creationId xmlns="" xmlns:a16="http://schemas.microsoft.com/office/drawing/2014/main" id="{CDD95904-0546-4DF7-9DD7-A2B93A376DED}"/>
              </a:ext>
            </a:extLst>
          </p:cNvPr>
          <p:cNvSpPr txBox="1">
            <a:spLocks/>
          </p:cNvSpPr>
          <p:nvPr/>
        </p:nvSpPr>
        <p:spPr>
          <a:xfrm>
            <a:off x="-1517663" y="1092908"/>
            <a:ext cx="10515600" cy="503112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</a:rPr>
              <a:t>                                                                                 </a:t>
            </a:r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ctr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r>
              <a:rPr lang="ru-RU" u="sng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algn="just"/>
            <a:endParaRPr lang="ru-RU" u="sng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Текст 8">
            <a:extLst>
              <a:ext uri="{FF2B5EF4-FFF2-40B4-BE49-F238E27FC236}">
                <a16:creationId xmlns="" xmlns:a16="http://schemas.microsoft.com/office/drawing/2014/main" id="{86583A4A-FD8C-423B-95DF-DBB42D67641E}"/>
              </a:ext>
            </a:extLst>
          </p:cNvPr>
          <p:cNvSpPr txBox="1">
            <a:spLocks/>
          </p:cNvSpPr>
          <p:nvPr/>
        </p:nvSpPr>
        <p:spPr>
          <a:xfrm>
            <a:off x="718877" y="2355707"/>
            <a:ext cx="10515600" cy="424732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Arial Narrow" panose="020B0606020202030204" pitchFamily="34" charset="0"/>
              </a:rPr>
              <a:t>       </a:t>
            </a:r>
            <a:endParaRPr lang="ru-RU" dirty="0">
              <a:solidFill>
                <a:srgbClr val="002060"/>
              </a:solidFill>
              <a:latin typeface="Arial Narrow" panose="020B0606020202030204" pitchFamily="34" charset="0"/>
            </a:endParaRPr>
          </a:p>
        </p:txBody>
      </p:sp>
      <p:pic>
        <p:nvPicPr>
          <p:cNvPr id="13" name="Picture 2" descr="https://r1.nubex.ru/s10399-31e/5178e2d8dd_fit-in~1280x800~filters:no_upscale()__f4382_b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492" y="162179"/>
            <a:ext cx="5557046" cy="2974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s://r1.nubex.ru/s10399-31e/e8b0cbb68f_fit-in~1280x800~filters:no_upscale()__f4378_6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495" y="3419763"/>
            <a:ext cx="4360595" cy="326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r1.nubex.ru/s10399-31e/e384e1d54b_fit-in~1280x800~filters:no_upscale()__f4380_9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329" y="3419764"/>
            <a:ext cx="3994393" cy="3269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r1.nubex.ru/s10399-31e/877604a376_fit-in~1280x800~filters:no_upscale()__f4384_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9750" y="162179"/>
            <a:ext cx="3482250" cy="46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 descr="Иволга_лого_ясли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00" r="52401"/>
          <a:stretch/>
        </p:blipFill>
        <p:spPr bwMode="auto">
          <a:xfrm>
            <a:off x="239980" y="70945"/>
            <a:ext cx="1435086" cy="13394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2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1663</TotalTime>
  <Words>388</Words>
  <Application>Microsoft Office PowerPoint</Application>
  <PresentationFormat>Произвольный</PresentationFormat>
  <Paragraphs>194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Школа раннего патриотического воспитания</dc:title>
  <dc:creator>*</dc:creator>
  <cp:lastModifiedBy>Иволга</cp:lastModifiedBy>
  <cp:revision>139</cp:revision>
  <dcterms:created xsi:type="dcterms:W3CDTF">2023-09-15T06:52:10Z</dcterms:created>
  <dcterms:modified xsi:type="dcterms:W3CDTF">2024-04-27T05:04:36Z</dcterms:modified>
</cp:coreProperties>
</file>